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5" r:id="rId7"/>
    <p:sldId id="260" r:id="rId8"/>
    <p:sldId id="261" r:id="rId9"/>
    <p:sldId id="262" r:id="rId10"/>
    <p:sldId id="263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4" autoAdjust="0"/>
    <p:restoredTop sz="94660"/>
  </p:normalViewPr>
  <p:slideViewPr>
    <p:cSldViewPr snapToGrid="0">
      <p:cViewPr varScale="1">
        <p:scale>
          <a:sx n="77" d="100"/>
          <a:sy n="77" d="100"/>
        </p:scale>
        <p:origin x="224" y="2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jpg>
</file>

<file path=ppt/media/image11.jpg>
</file>

<file path=ppt/media/image12.jpg>
</file>

<file path=ppt/media/image13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Design Thinking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Getting into the music scene</a:t>
            </a:r>
          </a:p>
          <a:p>
            <a:r>
              <a:rPr lang="en-US" dirty="0"/>
              <a:t>John Halloran</a:t>
            </a:r>
          </a:p>
          <a:p>
            <a:r>
              <a:rPr lang="en-US" dirty="0"/>
              <a:t>Jason Arnold</a:t>
            </a:r>
          </a:p>
        </p:txBody>
      </p:sp>
    </p:spTree>
    <p:extLst>
      <p:ext uri="{BB962C8B-B14F-4D97-AF65-F5344CB8AC3E}">
        <p14:creationId xmlns:p14="http://schemas.microsoft.com/office/powerpoint/2010/main" val="6143667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 – Charlie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Jazz guitarist </a:t>
            </a:r>
          </a:p>
          <a:p>
            <a:r>
              <a:rPr lang="en-US" dirty="0"/>
              <a:t>Spends large amount of time in group rehearsal and private practice (30 hours and 15 hours respectively)</a:t>
            </a:r>
          </a:p>
          <a:p>
            <a:r>
              <a:rPr lang="en-US" dirty="0"/>
              <a:t>While actively involved in a group,  he is difficult to play with since when he starts doing complicated parts or starts soloing, he actually gets off tempo from the rest of the band</a:t>
            </a:r>
          </a:p>
          <a:p>
            <a:r>
              <a:rPr lang="en-US" dirty="0"/>
              <a:t>He needs constant work to keep himself in tempo before he does crazy things on stage in front of a live audience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3328" y="157183"/>
            <a:ext cx="4132995" cy="303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82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Empathy Maps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103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18534"/>
            <a:ext cx="10131425" cy="1456267"/>
          </a:xfrm>
        </p:spPr>
        <p:txBody>
          <a:bodyPr/>
          <a:lstStyle/>
          <a:p>
            <a:r>
              <a:rPr lang="en-US" dirty="0"/>
              <a:t>Cristina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54066" y="609600"/>
            <a:ext cx="4010637" cy="3007978"/>
          </a:xfrm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4426233"/>
              </p:ext>
            </p:extLst>
          </p:nvPr>
        </p:nvGraphicFramePr>
        <p:xfrm>
          <a:off x="28491" y="1099728"/>
          <a:ext cx="8128000" cy="2682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xmlns="" val="135065286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xmlns="" val="30906839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Saying 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Work in groups is best</a:t>
                      </a:r>
                    </a:p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Discipline is a major key</a:t>
                      </a:r>
                    </a:p>
                    <a:p>
                      <a:pPr fontAlgn="t"/>
                      <a:r>
                        <a:rPr lang="en-US" dirty="0">
                          <a:solidFill>
                            <a:schemeClr val="tx1"/>
                          </a:solidFill>
                          <a:effectLst/>
                        </a:rPr>
                        <a:t/>
                      </a:r>
                      <a:br>
                        <a:rPr lang="en-US" dirty="0">
                          <a:solidFill>
                            <a:schemeClr val="tx1"/>
                          </a:solidFill>
                          <a:effectLst/>
                        </a:rPr>
                      </a:br>
                      <a:endParaRPr lang="en-US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3340" marR="53340" marT="53340" marB="5334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Thinking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Other people challenge me</a:t>
                      </a:r>
                    </a:p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I can do this</a:t>
                      </a:r>
                    </a:p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New ideas</a:t>
                      </a:r>
                    </a:p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I want to improve myself to get better</a:t>
                      </a:r>
                    </a:p>
                  </a:txBody>
                  <a:tcPr marL="53340" marR="53340" marT="53340" marB="53340"/>
                </a:tc>
                <a:extLst>
                  <a:ext uri="{0D108BD9-81ED-4DB2-BD59-A6C34878D82A}">
                    <a16:rowId xmlns:a16="http://schemas.microsoft.com/office/drawing/2014/main" xmlns="" val="115002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Doing 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Communicate</a:t>
                      </a:r>
                    </a:p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Showing-off (bragging rights)</a:t>
                      </a:r>
                    </a:p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Disciplining myself</a:t>
                      </a:r>
                    </a:p>
                  </a:txBody>
                  <a:tcPr marL="53340" marR="53340" marT="53340" marB="5334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Feeling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Low self-esteem, lack of discipline</a:t>
                      </a:r>
                    </a:p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Competitive</a:t>
                      </a:r>
                    </a:p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accomplishment</a:t>
                      </a:r>
                    </a:p>
                  </a:txBody>
                  <a:tcPr marL="53340" marR="53340" marT="53340" marB="53340"/>
                </a:tc>
                <a:extLst>
                  <a:ext uri="{0D108BD9-81ED-4DB2-BD59-A6C34878D82A}">
                    <a16:rowId xmlns:a16="http://schemas.microsoft.com/office/drawing/2014/main" xmlns="" val="1222474194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322945" y="3946358"/>
            <a:ext cx="686905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Insights</a:t>
            </a:r>
            <a:endParaRPr lang="en-US" dirty="0"/>
          </a:p>
          <a:p>
            <a:pPr fontAlgn="base"/>
            <a:r>
              <a:rPr lang="en-US" dirty="0"/>
              <a:t>Focused on goals</a:t>
            </a:r>
          </a:p>
          <a:p>
            <a:pPr fontAlgn="base"/>
            <a:r>
              <a:rPr lang="en-US" dirty="0"/>
              <a:t>Really want to impress people</a:t>
            </a:r>
          </a:p>
          <a:p>
            <a:r>
              <a:rPr lang="en-US" i="1" dirty="0"/>
              <a:t>Surprises</a:t>
            </a:r>
            <a:endParaRPr lang="en-US" dirty="0"/>
          </a:p>
          <a:p>
            <a:pPr fontAlgn="base"/>
            <a:r>
              <a:rPr lang="en-US" dirty="0"/>
              <a:t>Low-Self Esteem</a:t>
            </a:r>
          </a:p>
          <a:p>
            <a:r>
              <a:rPr lang="en-US" i="1" dirty="0"/>
              <a:t>Contradictions</a:t>
            </a:r>
            <a:endParaRPr lang="en-US" dirty="0"/>
          </a:p>
          <a:p>
            <a:pPr fontAlgn="base"/>
            <a:r>
              <a:rPr lang="en-US" dirty="0"/>
              <a:t>Low Self-Esteem vs. Feeling of Accomplishment</a:t>
            </a:r>
          </a:p>
          <a:p>
            <a:r>
              <a:rPr lang="en-US" i="1" dirty="0"/>
              <a:t>Tensions</a:t>
            </a:r>
            <a:endParaRPr lang="en-US" dirty="0"/>
          </a:p>
          <a:p>
            <a:pPr fontAlgn="base"/>
            <a:r>
              <a:rPr lang="en-US" dirty="0"/>
              <a:t>Trying to stay disciplined when working by yourself, but easier with others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1991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Jessica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51513" y="214785"/>
            <a:ext cx="4226799" cy="3170099"/>
          </a:xfr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6525546"/>
              </p:ext>
            </p:extLst>
          </p:nvPr>
        </p:nvGraphicFramePr>
        <p:xfrm>
          <a:off x="0" y="2957988"/>
          <a:ext cx="8128000" cy="3230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xmlns="" val="54764379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xmlns="" val="19861997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Saying 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Don’t want to fall behind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I played something really hard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Don’t want to cap out on her talent</a:t>
                      </a:r>
                    </a:p>
                  </a:txBody>
                  <a:tcPr marL="53340" marR="53340" marT="53340" marB="5334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Thinking</a:t>
                      </a:r>
                      <a:endParaRPr lang="en-US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Goal in mind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Structured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What is her next goal for practice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Prefers to simply practice independently and improvise practice</a:t>
                      </a:r>
                    </a:p>
                  </a:txBody>
                  <a:tcPr marL="53340" marR="53340" marT="53340" marB="53340"/>
                </a:tc>
                <a:extLst>
                  <a:ext uri="{0D108BD9-81ED-4DB2-BD59-A6C34878D82A}">
                    <a16:rowId xmlns:a16="http://schemas.microsoft.com/office/drawing/2014/main" xmlns="" val="589464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Doing</a:t>
                      </a:r>
                      <a:endParaRPr lang="en-US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Clearing the mind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Improvising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Practicing a specific piece for performance</a:t>
                      </a:r>
                    </a:p>
                  </a:txBody>
                  <a:tcPr marL="53340" marR="53340" marT="53340" marB="5334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Feeling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Entertained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Music calms her (emotional peace)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Frustrated at times, although she knows it is part of the process</a:t>
                      </a:r>
                    </a:p>
                  </a:txBody>
                  <a:tcPr marL="53340" marR="53340" marT="53340" marB="53340"/>
                </a:tc>
                <a:extLst>
                  <a:ext uri="{0D108BD9-81ED-4DB2-BD59-A6C34878D82A}">
                    <a16:rowId xmlns:a16="http://schemas.microsoft.com/office/drawing/2014/main" xmlns="" val="2947061334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8325853" y="3529263"/>
            <a:ext cx="362551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Insights</a:t>
            </a:r>
            <a:endParaRPr lang="en-US" dirty="0"/>
          </a:p>
          <a:p>
            <a:pPr fontAlgn="base"/>
            <a:r>
              <a:rPr lang="en-US" dirty="0"/>
              <a:t>Mindful of their own standing in a group</a:t>
            </a:r>
          </a:p>
          <a:p>
            <a:r>
              <a:rPr lang="en-US" i="1" dirty="0"/>
              <a:t>Surprises</a:t>
            </a:r>
            <a:endParaRPr lang="en-US" dirty="0"/>
          </a:p>
          <a:p>
            <a:pPr fontAlgn="base"/>
            <a:r>
              <a:rPr lang="en-US" dirty="0"/>
              <a:t>Frustration is normal</a:t>
            </a:r>
          </a:p>
          <a:p>
            <a:r>
              <a:rPr lang="en-US" i="1" dirty="0"/>
              <a:t>Contradictions</a:t>
            </a:r>
            <a:endParaRPr lang="en-US" dirty="0"/>
          </a:p>
          <a:p>
            <a:pPr fontAlgn="base"/>
            <a:r>
              <a:rPr lang="en-US" dirty="0"/>
              <a:t>Frustrations and Calming </a:t>
            </a:r>
          </a:p>
          <a:p>
            <a:r>
              <a:rPr lang="en-US" i="1" dirty="0"/>
              <a:t>Tensions</a:t>
            </a:r>
            <a:endParaRPr lang="en-US" dirty="0"/>
          </a:p>
          <a:p>
            <a:pPr fontAlgn="base"/>
            <a:r>
              <a:rPr lang="en-US" dirty="0"/>
              <a:t>Frustrations over difficult pieces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9627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John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93317" y="0"/>
            <a:ext cx="4398683" cy="3299012"/>
          </a:xfr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732897"/>
              </p:ext>
            </p:extLst>
          </p:nvPr>
        </p:nvGraphicFramePr>
        <p:xfrm>
          <a:off x="175559" y="1649506"/>
          <a:ext cx="8128000" cy="3505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xmlns="" val="71654404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xmlns="" val="33389836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Saying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Give me the next hardest piece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Social work is most challenging, however, is definitely the most rewarding</a:t>
                      </a:r>
                    </a:p>
                  </a:txBody>
                  <a:tcPr marL="53340" marR="53340" marT="53340" marB="5334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Thinking</a:t>
                      </a:r>
                      <a:endParaRPr lang="en-US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How can I improve? 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What is this person I’m playing with doing?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How and what can I do to better improve my partner</a:t>
                      </a:r>
                    </a:p>
                  </a:txBody>
                  <a:tcPr marL="53340" marR="53340" marT="53340" marB="53340"/>
                </a:tc>
                <a:extLst>
                  <a:ext uri="{0D108BD9-81ED-4DB2-BD59-A6C34878D82A}">
                    <a16:rowId xmlns:a16="http://schemas.microsoft.com/office/drawing/2014/main" xmlns="" val="2183894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Doing</a:t>
                      </a:r>
                      <a:endParaRPr lang="en-US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Organized practice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Improvised practice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Balance the two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Work in groups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Plan ahead</a:t>
                      </a:r>
                    </a:p>
                  </a:txBody>
                  <a:tcPr marL="53340" marR="53340" marT="53340" marB="5334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Feeling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There is always something to improve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Yet still feels accomplished with how far he’s come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Enjoyment from working with others</a:t>
                      </a:r>
                    </a:p>
                  </a:txBody>
                  <a:tcPr marL="53340" marR="53340" marT="53340" marB="53340"/>
                </a:tc>
                <a:extLst>
                  <a:ext uri="{0D108BD9-81ED-4DB2-BD59-A6C34878D82A}">
                    <a16:rowId xmlns:a16="http://schemas.microsoft.com/office/drawing/2014/main" xmlns="" val="1165540196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550441" y="3465095"/>
            <a:ext cx="383406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Insights</a:t>
            </a:r>
            <a:endParaRPr lang="en-US" dirty="0"/>
          </a:p>
          <a:p>
            <a:pPr fontAlgn="base"/>
            <a:r>
              <a:rPr lang="en-US" dirty="0"/>
              <a:t>Positive Attitude is key</a:t>
            </a:r>
          </a:p>
          <a:p>
            <a:r>
              <a:rPr lang="en-US" i="1" dirty="0"/>
              <a:t>Surprises</a:t>
            </a:r>
            <a:endParaRPr lang="en-US" dirty="0"/>
          </a:p>
          <a:p>
            <a:pPr fontAlgn="base"/>
            <a:r>
              <a:rPr lang="en-US" dirty="0"/>
              <a:t>A large amount of instrumental range</a:t>
            </a:r>
          </a:p>
          <a:p>
            <a:r>
              <a:rPr lang="en-US" i="1" dirty="0"/>
              <a:t>Contradictions</a:t>
            </a:r>
            <a:endParaRPr lang="en-US" dirty="0"/>
          </a:p>
          <a:p>
            <a:pPr fontAlgn="base"/>
            <a:r>
              <a:rPr lang="en-US" dirty="0"/>
              <a:t>Likes setting goals, however, doesn’t know what his next goal should be</a:t>
            </a:r>
          </a:p>
          <a:p>
            <a:r>
              <a:rPr lang="en-US" i="1" dirty="0"/>
              <a:t>Tensions</a:t>
            </a:r>
            <a:endParaRPr lang="en-US" dirty="0"/>
          </a:p>
          <a:p>
            <a:pPr fontAlgn="base"/>
            <a:r>
              <a:rPr lang="en-US" dirty="0"/>
              <a:t>Wants to improve, but doesn’t know which instrument to improve upon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318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Megan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0800000">
            <a:off x="7978273" y="28520"/>
            <a:ext cx="4213727" cy="3160295"/>
          </a:xfr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3921756"/>
              </p:ext>
            </p:extLst>
          </p:nvPr>
        </p:nvGraphicFramePr>
        <p:xfrm>
          <a:off x="139031" y="1847696"/>
          <a:ext cx="8128000" cy="2682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xmlns="" val="136660351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xmlns="" val="20508473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Saying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Organized practice is key to success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Impromptu practice is the most rewarding, however</a:t>
                      </a:r>
                    </a:p>
                  </a:txBody>
                  <a:tcPr marL="53340" marR="53340" marT="53340" marB="5334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Thinking</a:t>
                      </a:r>
                      <a:endParaRPr lang="en-US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Goals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Satisfaction of playing difficult pieces</a:t>
                      </a:r>
                    </a:p>
                  </a:txBody>
                  <a:tcPr marL="53340" marR="53340" marT="53340" marB="53340"/>
                </a:tc>
                <a:extLst>
                  <a:ext uri="{0D108BD9-81ED-4DB2-BD59-A6C34878D82A}">
                    <a16:rowId xmlns:a16="http://schemas.microsoft.com/office/drawing/2014/main" xmlns="" val="428332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Doing</a:t>
                      </a:r>
                      <a:endParaRPr lang="en-US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Trying to exercise patience (rather difficult)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Understands that there is failure that comes along with practice</a:t>
                      </a:r>
                    </a:p>
                  </a:txBody>
                  <a:tcPr marL="53340" marR="53340" marT="53340" marB="5334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Feeling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Impatient in groups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Distracted</a:t>
                      </a:r>
                    </a:p>
                    <a:p>
                      <a:pPr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Escape from reality</a:t>
                      </a:r>
                    </a:p>
                  </a:txBody>
                  <a:tcPr marL="53340" marR="53340" marT="53340" marB="53340"/>
                </a:tc>
                <a:extLst>
                  <a:ext uri="{0D108BD9-81ED-4DB2-BD59-A6C34878D82A}">
                    <a16:rowId xmlns:a16="http://schemas.microsoft.com/office/drawing/2014/main" xmlns="" val="2488952814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488947" y="3015916"/>
            <a:ext cx="348113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i="1" dirty="0"/>
              <a:t>Insights</a:t>
            </a:r>
            <a:endParaRPr lang="en-US" dirty="0"/>
          </a:p>
          <a:p>
            <a:pPr fontAlgn="base"/>
            <a:r>
              <a:rPr lang="en-US" dirty="0"/>
              <a:t>Practice, no matter what kind, is key to success</a:t>
            </a:r>
          </a:p>
          <a:p>
            <a:r>
              <a:rPr lang="en-US" i="1" dirty="0"/>
              <a:t>Surprises</a:t>
            </a:r>
            <a:endParaRPr lang="en-US" dirty="0"/>
          </a:p>
          <a:p>
            <a:pPr fontAlgn="base"/>
            <a:r>
              <a:rPr lang="en-US" dirty="0"/>
              <a:t>Doesn’t enjoy practicing as much as other students</a:t>
            </a:r>
          </a:p>
          <a:p>
            <a:r>
              <a:rPr lang="en-US" i="1" dirty="0"/>
              <a:t>Contradictions</a:t>
            </a:r>
            <a:endParaRPr lang="en-US" dirty="0"/>
          </a:p>
          <a:p>
            <a:pPr fontAlgn="base"/>
            <a:r>
              <a:rPr lang="en-US" dirty="0"/>
              <a:t>Seems shy but speaks confidently about music</a:t>
            </a:r>
          </a:p>
          <a:p>
            <a:r>
              <a:rPr lang="en-US" i="1" dirty="0"/>
              <a:t>Tensions</a:t>
            </a:r>
            <a:endParaRPr lang="en-US" dirty="0"/>
          </a:p>
          <a:p>
            <a:pPr fontAlgn="base"/>
            <a:r>
              <a:rPr lang="en-US" dirty="0"/>
              <a:t>Can’t find enough time in the day to practice as much as she should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09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Commonalities of Interviews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Self-Motivation</a:t>
            </a:r>
          </a:p>
          <a:p>
            <a:r>
              <a:rPr lang="en-US" dirty="0"/>
              <a:t>Self-Discipline</a:t>
            </a:r>
          </a:p>
          <a:p>
            <a:r>
              <a:rPr lang="en-US" dirty="0"/>
              <a:t>Escape from Reality</a:t>
            </a:r>
          </a:p>
          <a:p>
            <a:r>
              <a:rPr lang="en-US" dirty="0"/>
              <a:t>Desire to always improve</a:t>
            </a:r>
          </a:p>
          <a:p>
            <a:r>
              <a:rPr lang="en-US" dirty="0"/>
              <a:t>Mentality that there is someone who is always better</a:t>
            </a:r>
          </a:p>
        </p:txBody>
      </p:sp>
    </p:spTree>
    <p:extLst>
      <p:ext uri="{BB962C8B-B14F-4D97-AF65-F5344CB8AC3E}">
        <p14:creationId xmlns:p14="http://schemas.microsoft.com/office/powerpoint/2010/main" val="27494258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 the Point OF View – Back to Charlie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Charlie is a guitarist who likes to play guitar for jazz combos.  He does play melodies well at fast tempos, but often gets off-beat from the rest of the band and forgets to listen to himself and others.  He needs a device that can help him stay on rhythm and help him listen to himself in his own practice routine where he could play and listen to what he just played.  </a:t>
            </a:r>
          </a:p>
        </p:txBody>
      </p:sp>
    </p:spTree>
    <p:extLst>
      <p:ext uri="{BB962C8B-B14F-4D97-AF65-F5344CB8AC3E}">
        <p14:creationId xmlns:p14="http://schemas.microsoft.com/office/powerpoint/2010/main" val="2033008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Varsity theater</a:t>
            </a:r>
          </a:p>
          <a:p>
            <a:r>
              <a:rPr lang="en-US" dirty="0"/>
              <a:t>Joan of arc chapel</a:t>
            </a:r>
          </a:p>
        </p:txBody>
      </p:sp>
    </p:spTree>
    <p:extLst>
      <p:ext uri="{BB962C8B-B14F-4D97-AF65-F5344CB8AC3E}">
        <p14:creationId xmlns:p14="http://schemas.microsoft.com/office/powerpoint/2010/main" val="3995902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937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478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023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455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Joan of arc – The Environment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Small intimate space</a:t>
            </a:r>
          </a:p>
          <a:p>
            <a:r>
              <a:rPr lang="en-US" dirty="0"/>
              <a:t>Instrumentation is meant to invoke an emotional response with the use of piano, violin, and piano</a:t>
            </a:r>
          </a:p>
          <a:p>
            <a:r>
              <a:rPr lang="en-US" dirty="0"/>
              <a:t>With the hard </a:t>
            </a:r>
            <a:r>
              <a:rPr lang="en-US" dirty="0" err="1"/>
              <a:t>concerete</a:t>
            </a:r>
            <a:r>
              <a:rPr lang="en-US" dirty="0"/>
              <a:t> surfaces, Joan of Arc produces an immersive echo further evoking emotion</a:t>
            </a:r>
          </a:p>
          <a:p>
            <a:r>
              <a:rPr lang="en-US" dirty="0"/>
              <a:t>Harmonies and melodies blend together with the simple direction of the music group</a:t>
            </a:r>
          </a:p>
          <a:p>
            <a:r>
              <a:rPr lang="en-US" dirty="0"/>
              <a:t>Could be a difficult to keep everyone in the loop despite the small group due to noise interference from the congregation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39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Varsity Theater – The Environment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Large open space, designed for large orchestra and band pieces</a:t>
            </a:r>
          </a:p>
          <a:p>
            <a:r>
              <a:rPr lang="en-US" dirty="0"/>
              <a:t>Led by a conductor to control tempo and rehearsal schedule</a:t>
            </a:r>
          </a:p>
          <a:p>
            <a:r>
              <a:rPr lang="en-US" dirty="0"/>
              <a:t>Focus can be hard to maintain in this large group environment</a:t>
            </a:r>
          </a:p>
          <a:p>
            <a:r>
              <a:rPr lang="en-US" dirty="0"/>
              <a:t>Large array of personalities which can reflect in how the musicians play</a:t>
            </a:r>
          </a:p>
          <a:p>
            <a:r>
              <a:rPr lang="en-US" dirty="0"/>
              <a:t>Like Joan of Arc, many problems arise from understanding where you are in a piece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048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Tempo</a:t>
            </a:r>
          </a:p>
          <a:p>
            <a:pPr lvl="1"/>
            <a:r>
              <a:rPr lang="en-US" dirty="0"/>
              <a:t>Easy to lose sense of tempo</a:t>
            </a:r>
          </a:p>
          <a:p>
            <a:r>
              <a:rPr lang="en-US" dirty="0"/>
              <a:t>Music Sheets </a:t>
            </a:r>
          </a:p>
          <a:p>
            <a:pPr lvl="1"/>
            <a:r>
              <a:rPr lang="en-US" dirty="0"/>
              <a:t>Flipping and Noise Making</a:t>
            </a:r>
          </a:p>
          <a:p>
            <a:pPr lvl="1"/>
            <a:r>
              <a:rPr lang="en-US" dirty="0"/>
              <a:t>Easy to lose place</a:t>
            </a:r>
          </a:p>
          <a:p>
            <a:pPr lvl="1"/>
            <a:r>
              <a:rPr lang="en-US" dirty="0"/>
              <a:t>Have to look at sheet and conductor</a:t>
            </a:r>
          </a:p>
          <a:p>
            <a:pPr lvl="1"/>
            <a:r>
              <a:rPr lang="en-US" dirty="0"/>
              <a:t>Solutions? </a:t>
            </a:r>
          </a:p>
        </p:txBody>
      </p:sp>
      <p:pic>
        <p:nvPicPr>
          <p:cNvPr id="1026" name="Picture 2" descr="http://cdn1.theodysseyonline.com/files/2015/10/30/635817739069222191-105596875_ineedi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368" y="66130"/>
            <a:ext cx="5550632" cy="4151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5564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100</TotalTime>
  <Words>662</Words>
  <Application>Microsoft Macintosh PowerPoint</Application>
  <PresentationFormat>Widescreen</PresentationFormat>
  <Paragraphs>143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</vt:lpstr>
      <vt:lpstr>Calibri Light</vt:lpstr>
      <vt:lpstr>Arial</vt:lpstr>
      <vt:lpstr>Celestial</vt:lpstr>
      <vt:lpstr>Design Thinking</vt:lpstr>
      <vt:lpstr>Environments</vt:lpstr>
      <vt:lpstr>PowerPoint Presentation</vt:lpstr>
      <vt:lpstr>PowerPoint Presentation</vt:lpstr>
      <vt:lpstr>PowerPoint Presentation</vt:lpstr>
      <vt:lpstr>PowerPoint Presentation</vt:lpstr>
      <vt:lpstr>Joan of arc – The Environment </vt:lpstr>
      <vt:lpstr>Varsity Theater – The Environment</vt:lpstr>
      <vt:lpstr>Needs </vt:lpstr>
      <vt:lpstr>Persona – Charlie </vt:lpstr>
      <vt:lpstr>Empathy Maps</vt:lpstr>
      <vt:lpstr>Cristina </vt:lpstr>
      <vt:lpstr>Jessica</vt:lpstr>
      <vt:lpstr>John </vt:lpstr>
      <vt:lpstr>Megan</vt:lpstr>
      <vt:lpstr>Commonalities of Interviews </vt:lpstr>
      <vt:lpstr>Embrace the Point OF View – Back to Charlie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Thinking</dc:title>
  <dc:creator>John Halloran</dc:creator>
  <cp:lastModifiedBy>Arnold, Jason</cp:lastModifiedBy>
  <cp:revision>8</cp:revision>
  <dcterms:created xsi:type="dcterms:W3CDTF">2016-04-12T20:19:18Z</dcterms:created>
  <dcterms:modified xsi:type="dcterms:W3CDTF">2016-05-02T20:04:15Z</dcterms:modified>
</cp:coreProperties>
</file>

<file path=docProps/thumbnail.jpeg>
</file>